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1" r:id="rId4"/>
    <p:sldId id="262" r:id="rId5"/>
    <p:sldId id="263" r:id="rId6"/>
    <p:sldId id="268" r:id="rId7"/>
    <p:sldId id="269" r:id="rId8"/>
    <p:sldId id="271" r:id="rId9"/>
    <p:sldId id="270" r:id="rId10"/>
    <p:sldId id="259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8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4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6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2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5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4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9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9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0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3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069F9-6227-4742-B009-F1C8C993FAF6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CA9A9-2467-4F9E-9D28-4907EA67B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7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Do you value your individualism?  Explain</a:t>
            </a:r>
          </a:p>
          <a:p>
            <a:endParaRPr lang="en-US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3200" dirty="0"/>
          </a:p>
          <a:p>
            <a:r>
              <a:rPr lang="en-US" sz="3200" b="1" dirty="0" smtClean="0">
                <a:solidFill>
                  <a:srgbClr val="FF0000"/>
                </a:solidFill>
              </a:rPr>
              <a:t>Is important to recognize individual rights?  Explain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b="1" dirty="0" smtClean="0">
                <a:solidFill>
                  <a:srgbClr val="7030A0"/>
                </a:solidFill>
              </a:rPr>
              <a:t>Is promoting individual self-interest the same as being selfish?  Explain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b="1" dirty="0" smtClean="0">
                <a:solidFill>
                  <a:srgbClr val="0070C0"/>
                </a:solidFill>
              </a:rPr>
              <a:t>Does promoting self-interest help or hinder society with making progress?  Explain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099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54" y="16271"/>
            <a:ext cx="91301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 Black" pitchFamily="34" charset="0"/>
              </a:rPr>
              <a:t>"Ask not what your country can do for you -- ask what you can do for your country." </a:t>
            </a:r>
          </a:p>
        </p:txBody>
      </p:sp>
    </p:spTree>
    <p:extLst>
      <p:ext uri="{BB962C8B-B14F-4D97-AF65-F5344CB8AC3E}">
        <p14:creationId xmlns:p14="http://schemas.microsoft.com/office/powerpoint/2010/main" val="233926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54" y="0"/>
            <a:ext cx="91301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Is pursuing individual self-interest the same as being selfish?</a:t>
            </a:r>
          </a:p>
          <a:p>
            <a:endParaRPr lang="en-US" sz="4000" b="1" dirty="0">
              <a:solidFill>
                <a:srgbClr val="00B050"/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Explain your answer</a:t>
            </a:r>
          </a:p>
          <a:p>
            <a:endParaRPr lang="en-US" sz="4000" b="1" dirty="0">
              <a:solidFill>
                <a:srgbClr val="00B050"/>
              </a:solidFill>
            </a:endParaRPr>
          </a:p>
          <a:p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Black" pitchFamily="34" charset="0"/>
              </a:rPr>
              <a:t>Individualism	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Black" pitchFamily="34" charset="0"/>
              </a:rPr>
              <a:t>Collective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7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1332"/>
            <a:ext cx="9144000" cy="578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-692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Individualism</a:t>
            </a:r>
            <a:endParaRPr lang="en-US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7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9067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-692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Collectivism</a:t>
            </a:r>
            <a:endParaRPr lang="en-US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89916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-692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 Black" pitchFamily="34" charset="0"/>
              </a:rPr>
              <a:t>Coordination between Individualism </a:t>
            </a:r>
            <a:r>
              <a:rPr lang="en-US" b="1" dirty="0" smtClean="0">
                <a:solidFill>
                  <a:srgbClr val="7030A0"/>
                </a:solidFill>
                <a:latin typeface="Arial Black" pitchFamily="34" charset="0"/>
              </a:rPr>
              <a:t>and Society</a:t>
            </a:r>
            <a:endParaRPr lang="en-US" b="1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1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quote did your group agree with the most?  Explain why</a:t>
            </a:r>
          </a:p>
          <a:p>
            <a:endParaRPr lang="en-US" sz="3200" b="1" dirty="0"/>
          </a:p>
          <a:p>
            <a:r>
              <a:rPr lang="en-US" sz="3200" b="1" dirty="0" smtClean="0"/>
              <a:t>What quote did you group agree with the least?  Explain why</a:t>
            </a:r>
          </a:p>
          <a:p>
            <a:endParaRPr lang="en-US" sz="3200" b="1" dirty="0"/>
          </a:p>
          <a:p>
            <a:r>
              <a:rPr lang="en-US" sz="3200" b="1" dirty="0" smtClean="0"/>
              <a:t>Did every person agree or was there disagreement?  How did you come up with the group decision?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sz="3200" b="1" dirty="0" smtClean="0"/>
              <a:t>What types of quotes did you and your group agree with the most?</a:t>
            </a:r>
            <a:r>
              <a:rPr lang="en-US" sz="3200" b="1" dirty="0"/>
              <a:t> </a:t>
            </a:r>
            <a:r>
              <a:rPr lang="en-US" sz="3200" b="1" dirty="0" smtClean="0"/>
              <a:t> Explain why</a:t>
            </a:r>
          </a:p>
        </p:txBody>
      </p:sp>
    </p:spTree>
    <p:extLst>
      <p:ext uri="{BB962C8B-B14F-4D97-AF65-F5344CB8AC3E}">
        <p14:creationId xmlns:p14="http://schemas.microsoft.com/office/powerpoint/2010/main" val="1469013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Coordination 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1. the organization of the different elements of a complex body or activity so as to enable them to work together effectively.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2 : the harmonious functioning of parts for effective results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 smtClean="0"/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What coordinates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us?</a:t>
            </a:r>
          </a:p>
        </p:txBody>
      </p:sp>
    </p:spTree>
    <p:extLst>
      <p:ext uri="{BB962C8B-B14F-4D97-AF65-F5344CB8AC3E}">
        <p14:creationId xmlns:p14="http://schemas.microsoft.com/office/powerpoint/2010/main" val="90923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Arial Black" pitchFamily="34" charset="0"/>
              </a:rPr>
              <a:t>“It </a:t>
            </a:r>
            <a:r>
              <a:rPr lang="en-US" sz="3600" b="1" dirty="0">
                <a:latin typeface="Arial Black" pitchFamily="34" charset="0"/>
              </a:rPr>
              <a:t>is not from the benevolence of the butcher, the brewer, or the baker that we expect our dinner, but from their regard to their own interest</a:t>
            </a:r>
            <a:r>
              <a:rPr lang="en-US" sz="3600" b="1" dirty="0" smtClean="0">
                <a:latin typeface="Arial Black" pitchFamily="34" charset="0"/>
              </a:rPr>
              <a:t>.”- Adam </a:t>
            </a:r>
            <a:r>
              <a:rPr lang="en-US" sz="3600" b="1" dirty="0" smtClean="0">
                <a:latin typeface="Arial Black" pitchFamily="34" charset="0"/>
              </a:rPr>
              <a:t>Smith</a:t>
            </a:r>
          </a:p>
          <a:p>
            <a:endParaRPr lang="en-US" sz="3600" b="1" dirty="0">
              <a:latin typeface="Arial Black" pitchFamily="34" charset="0"/>
            </a:endParaRPr>
          </a:p>
          <a:p>
            <a:endParaRPr lang="en-US" sz="3600" b="1" dirty="0" smtClean="0">
              <a:latin typeface="Arial Black" pitchFamily="34" charset="0"/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How do this quote represent a coordination between individuals?</a:t>
            </a:r>
          </a:p>
          <a:p>
            <a:endParaRPr lang="en-US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2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“It was just a strange group of unique guys who each suddenly decided that winning the championship was the most important thing in the world to them.”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sz="3200" b="1">
                <a:solidFill>
                  <a:srgbClr val="FF0000"/>
                </a:solidFill>
              </a:rPr>
              <a:t>How do this quote represent a coordination between individuals?</a:t>
            </a:r>
          </a:p>
          <a:p>
            <a:endParaRPr lang="en-US" sz="3200" b="1" dirty="0" smtClean="0"/>
          </a:p>
          <a:p>
            <a:endParaRPr lang="en-US" sz="3200" b="1" dirty="0">
              <a:solidFill>
                <a:srgbClr val="FF0000"/>
              </a:solidFill>
            </a:endParaRPr>
          </a:p>
          <a:p>
            <a:endParaRPr lang="en-US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397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223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FELTON, CHRIS</dc:creator>
  <cp:lastModifiedBy>FELTON, CHRIS</cp:lastModifiedBy>
  <cp:revision>9</cp:revision>
  <cp:lastPrinted>2013-09-03T19:10:12Z</cp:lastPrinted>
  <dcterms:created xsi:type="dcterms:W3CDTF">2013-09-03T17:34:26Z</dcterms:created>
  <dcterms:modified xsi:type="dcterms:W3CDTF">2013-09-04T10:56:35Z</dcterms:modified>
</cp:coreProperties>
</file>